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  <p:sldMasterId id="2147483660" r:id="rId2"/>
  </p:sldMasterIdLst>
  <p:notesMasterIdLst>
    <p:notesMasterId r:id="rId6"/>
  </p:notesMasterIdLst>
  <p:sldIdLst>
    <p:sldId id="258" r:id="rId3"/>
    <p:sldId id="259" r:id="rId4"/>
    <p:sldId id="260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  <p15:guide id="3" pos="681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hEVOwkGKdPxv6kilKBE5Zbk+0Z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E2AF9A-8A3C-4665-A183-83852B07FAE8}" v="3" dt="2025-09-09T01:35:17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636" y="344"/>
      </p:cViewPr>
      <p:guideLst>
        <p:guide orient="horz" pos="2183"/>
        <p:guide pos="3840"/>
        <p:guide pos="6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12" Type="http://customschemas.google.com/relationships/presentationmetadata" Target="metadata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"/>
          <p:cNvSpPr txBox="1">
            <a:spLocks noGrp="1"/>
          </p:cNvSpPr>
          <p:nvPr>
            <p:ph type="title" idx="4294967295"/>
          </p:nvPr>
        </p:nvSpPr>
        <p:spPr>
          <a:xfrm>
            <a:off x="1364457" y="2144713"/>
            <a:ext cx="9463087" cy="127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9725" tIns="54850" rIns="109725" bIns="5485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80"/>
              <a:buFont typeface="MS PGothic"/>
              <a:buNone/>
            </a:pPr>
            <a:r>
              <a:rPr lang="ja-JP" sz="2880">
                <a:latin typeface="MS PGothic"/>
                <a:ea typeface="MS PGothic"/>
                <a:cs typeface="MS PGothic"/>
                <a:sym typeface="MS PGothic"/>
              </a:rPr>
              <a:t>以下のスライドは、カスタマイズの際、ご活用ください</a:t>
            </a:r>
            <a:endParaRPr/>
          </a:p>
        </p:txBody>
      </p:sp>
      <p:sp>
        <p:nvSpPr>
          <p:cNvPr id="2" name="Google Shape;209;p3">
            <a:extLst>
              <a:ext uri="{FF2B5EF4-FFF2-40B4-BE49-F238E27FC236}">
                <a16:creationId xmlns:a16="http://schemas.microsoft.com/office/drawing/2014/main" id="{63276114-D2D6-427F-BBBC-EEF0ED6CECB3}"/>
              </a:ext>
            </a:extLst>
          </p:cNvPr>
          <p:cNvSpPr txBox="1"/>
          <p:nvPr/>
        </p:nvSpPr>
        <p:spPr>
          <a:xfrm>
            <a:off x="1364458" y="3627646"/>
            <a:ext cx="9463086" cy="19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54850" rIns="109725" bIns="54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ja-JP" sz="1679" b="0" i="0" u="none" strike="noStrike" cap="none" dirty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【説明】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ja-JP" sz="1679" b="0" i="0" u="none" strike="noStrike" cap="none" dirty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・編集可能です。</a:t>
            </a:r>
            <a:endParaRPr lang="en-US" altLang="ja-JP" sz="1679" b="0" i="0" u="none" strike="noStrike" cap="none" dirty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endParaRPr lang="en-US" altLang="ja-JP" sz="1679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en-US" altLang="ja-JP" sz="1679" dirty="0">
                <a:latin typeface="MS PGothic"/>
                <a:ea typeface="MS PGothic"/>
                <a:cs typeface="MS PGothic"/>
                <a:sym typeface="MS PGothic"/>
              </a:rPr>
              <a:t>※</a:t>
            </a:r>
            <a:r>
              <a:rPr lang="ja-JP" altLang="en-US" sz="1679" dirty="0">
                <a:latin typeface="MS PGothic"/>
                <a:ea typeface="MS PGothic"/>
                <a:cs typeface="MS PGothic"/>
                <a:sym typeface="MS PGothic"/>
              </a:rPr>
              <a:t>編集したスライドは、編集したスライド全体を選んで右クリックで「画像で保存」するか、ファイルから「名前を付けて保存」を選び、保存形式を「</a:t>
            </a:r>
            <a:r>
              <a:rPr lang="en-US" altLang="ja-JP" sz="1679" dirty="0">
                <a:latin typeface="MS PGothic"/>
                <a:ea typeface="MS PGothic"/>
                <a:cs typeface="MS PGothic"/>
                <a:sym typeface="MS PGothic"/>
              </a:rPr>
              <a:t>.jpg</a:t>
            </a:r>
            <a:r>
              <a:rPr lang="ja-JP" altLang="en-US" sz="1679" dirty="0">
                <a:latin typeface="MS PGothic"/>
                <a:ea typeface="MS PGothic"/>
                <a:cs typeface="MS PGothic"/>
                <a:sym typeface="MS PGothic"/>
              </a:rPr>
              <a:t>」か「</a:t>
            </a:r>
            <a:r>
              <a:rPr lang="en-US" altLang="ja-JP" sz="1679" dirty="0">
                <a:latin typeface="MS PGothic"/>
                <a:ea typeface="MS PGothic"/>
                <a:cs typeface="MS PGothic"/>
                <a:sym typeface="MS PGothic"/>
              </a:rPr>
              <a:t>.</a:t>
            </a:r>
            <a:r>
              <a:rPr lang="en-US" altLang="ja-JP" sz="1679" dirty="0" err="1">
                <a:latin typeface="MS PGothic"/>
                <a:ea typeface="MS PGothic"/>
                <a:cs typeface="MS PGothic"/>
                <a:sym typeface="MS PGothic"/>
              </a:rPr>
              <a:t>png</a:t>
            </a:r>
            <a:r>
              <a:rPr lang="ja-JP" altLang="en-US" sz="1679" dirty="0">
                <a:latin typeface="MS PGothic"/>
                <a:ea typeface="MS PGothic"/>
                <a:cs typeface="MS PGothic"/>
                <a:sym typeface="MS PGothic"/>
              </a:rPr>
              <a:t>」にして、「画像で保存」し、背景の書式設定から、背景としてスライドに貼ることで、上のワークシート「スライド１，２」のように子供たちがずかんを作成する際に、背景が動かなくなります。</a:t>
            </a:r>
            <a:r>
              <a:rPr lang="ja-JP" sz="1679" b="0" i="0" u="none" strike="noStrike" cap="none" dirty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​</a:t>
            </a:r>
            <a:endParaRPr sz="1679" b="0" i="0" u="none" strike="noStrike" cap="none" dirty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"/>
          <p:cNvSpPr txBox="1"/>
          <p:nvPr/>
        </p:nvSpPr>
        <p:spPr>
          <a:xfrm rot="5400000">
            <a:off x="-1219296" y="1687192"/>
            <a:ext cx="6531428" cy="3505389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16" name="Google Shape;216;p4"/>
          <p:cNvSpPr/>
          <p:nvPr/>
        </p:nvSpPr>
        <p:spPr>
          <a:xfrm>
            <a:off x="6335485" y="174172"/>
            <a:ext cx="5682343" cy="6531428"/>
          </a:xfrm>
          <a:prstGeom prst="roundRect">
            <a:avLst>
              <a:gd name="adj" fmla="val 389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4"/>
          <p:cNvSpPr txBox="1"/>
          <p:nvPr/>
        </p:nvSpPr>
        <p:spPr>
          <a:xfrm rot="5400000">
            <a:off x="5975790" y="663550"/>
            <a:ext cx="6401712" cy="5552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/>
          </a:p>
        </p:txBody>
      </p:sp>
      <p:sp>
        <p:nvSpPr>
          <p:cNvPr id="218" name="Google Shape;218;p4"/>
          <p:cNvSpPr txBox="1"/>
          <p:nvPr/>
        </p:nvSpPr>
        <p:spPr>
          <a:xfrm>
            <a:off x="6487886" y="6161314"/>
            <a:ext cx="87556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 b="0" i="0" u="none" strike="noStrike" cap="none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なまえ</a:t>
            </a:r>
            <a:endParaRPr/>
          </a:p>
        </p:txBody>
      </p:sp>
      <p:sp>
        <p:nvSpPr>
          <p:cNvPr id="219" name="Google Shape;219;p4"/>
          <p:cNvSpPr txBox="1"/>
          <p:nvPr/>
        </p:nvSpPr>
        <p:spPr>
          <a:xfrm rot="5400000">
            <a:off x="1812471" y="2313215"/>
            <a:ext cx="6531428" cy="2253343"/>
          </a:xfrm>
          <a:prstGeom prst="rect">
            <a:avLst/>
          </a:prstGeom>
          <a:solidFill>
            <a:srgbClr val="DDEAF6"/>
          </a:solidFill>
          <a:ln w="12700" cap="flat" cmpd="sng">
            <a:solidFill>
              <a:srgbClr val="BBD6E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20" name="Google Shape;220;p4"/>
          <p:cNvSpPr txBox="1"/>
          <p:nvPr/>
        </p:nvSpPr>
        <p:spPr>
          <a:xfrm>
            <a:off x="11506848" y="239000"/>
            <a:ext cx="4461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しらべたのりもの</a:t>
            </a:r>
            <a:endParaRPr/>
          </a:p>
        </p:txBody>
      </p:sp>
      <p:sp>
        <p:nvSpPr>
          <p:cNvPr id="221" name="Google Shape;221;p4"/>
          <p:cNvSpPr txBox="1"/>
          <p:nvPr/>
        </p:nvSpPr>
        <p:spPr>
          <a:xfrm>
            <a:off x="5758750" y="250375"/>
            <a:ext cx="446100" cy="15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はたらき</a:t>
            </a:r>
            <a:endParaRPr/>
          </a:p>
        </p:txBody>
      </p:sp>
      <p:sp>
        <p:nvSpPr>
          <p:cNvPr id="222" name="Google Shape;222;p4"/>
          <p:cNvSpPr txBox="1"/>
          <p:nvPr/>
        </p:nvSpPr>
        <p:spPr>
          <a:xfrm>
            <a:off x="3309950" y="250375"/>
            <a:ext cx="446100" cy="11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つくり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"/>
          <p:cNvSpPr txBox="1"/>
          <p:nvPr/>
        </p:nvSpPr>
        <p:spPr>
          <a:xfrm>
            <a:off x="5975169" y="2766060"/>
            <a:ext cx="6117771" cy="3928654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 b="0" i="0" u="none" strike="noStrike" cap="none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（つくり）</a:t>
            </a: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29" name="Google Shape;229;p5"/>
          <p:cNvSpPr/>
          <p:nvPr/>
        </p:nvSpPr>
        <p:spPr>
          <a:xfrm>
            <a:off x="197575" y="163286"/>
            <a:ext cx="5682343" cy="6531428"/>
          </a:xfrm>
          <a:prstGeom prst="roundRect">
            <a:avLst>
              <a:gd name="adj" fmla="val 3897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 b="0" i="0" u="none" strike="noStrike" cap="none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しらべた　のりもの</a:t>
            </a:r>
            <a:endParaRPr/>
          </a:p>
        </p:txBody>
      </p:sp>
      <p:sp>
        <p:nvSpPr>
          <p:cNvPr id="230" name="Google Shape;230;p5"/>
          <p:cNvSpPr txBox="1"/>
          <p:nvPr/>
        </p:nvSpPr>
        <p:spPr>
          <a:xfrm>
            <a:off x="292826" y="6161314"/>
            <a:ext cx="87556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 b="0" i="0" u="none" strike="noStrike" cap="none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なまえ</a:t>
            </a:r>
            <a:endParaRPr/>
          </a:p>
        </p:txBody>
      </p:sp>
      <p:sp>
        <p:nvSpPr>
          <p:cNvPr id="231" name="Google Shape;231;p5"/>
          <p:cNvSpPr txBox="1"/>
          <p:nvPr/>
        </p:nvSpPr>
        <p:spPr>
          <a:xfrm>
            <a:off x="5975169" y="163286"/>
            <a:ext cx="6117771" cy="2419894"/>
          </a:xfrm>
          <a:prstGeom prst="rect">
            <a:avLst/>
          </a:prstGeom>
          <a:solidFill>
            <a:srgbClr val="DDEAF6"/>
          </a:solidFill>
          <a:ln w="12700" cap="flat" cmpd="sng">
            <a:solidFill>
              <a:srgbClr val="BBD6E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r>
              <a:rPr lang="ja-JP" sz="2000" b="0" i="0" u="none" strike="noStrike" cap="none">
                <a:solidFill>
                  <a:srgbClr val="7F7F7F"/>
                </a:solidFill>
                <a:latin typeface="MS PGothic"/>
                <a:ea typeface="MS PGothic"/>
                <a:cs typeface="MS PGothic"/>
                <a:sym typeface="MS PGothic"/>
              </a:rPr>
              <a:t>（はたらき）</a:t>
            </a: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MS PGothic"/>
              <a:buNone/>
            </a:pPr>
            <a:endParaRPr sz="2000" b="0" i="0" u="none" strike="noStrike" cap="none">
              <a:solidFill>
                <a:srgbClr val="7F7F7F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ECF9B28-0942-48C8-94B4-222FBF2BE037}"/>
</file>

<file path=customXml/itemProps2.xml><?xml version="1.0" encoding="utf-8"?>
<ds:datastoreItem xmlns:ds="http://schemas.openxmlformats.org/officeDocument/2006/customXml" ds:itemID="{87AB4128-3AC4-48B8-AC72-37F9C529E1AC}"/>
</file>

<file path=customXml/itemProps3.xml><?xml version="1.0" encoding="utf-8"?>
<ds:datastoreItem xmlns:ds="http://schemas.openxmlformats.org/officeDocument/2006/customXml" ds:itemID="{8F09601F-67BC-42CA-8604-C8291D6942A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ワイド画面</PresentationFormat>
  <Paragraphs>27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MS PGothic</vt:lpstr>
      <vt:lpstr>Arial</vt:lpstr>
      <vt:lpstr>Office テーマ</vt:lpstr>
      <vt:lpstr>1_デザインの設定</vt:lpstr>
      <vt:lpstr>以下のスライドは、カスタマイズの際、ご活用ください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2025-09-09T01:35:17Z</dcterms:created>
  <dcterms:modified xsi:type="dcterms:W3CDTF">2025-09-09T01:35:26Z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